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things are mentioned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you know the coming weather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42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listen to the weather forecast on TV.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rings around the sun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birds fly high if the fine weather is coming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they fly quite low if the rain is on the way.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rainbow during rainy weather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stars at night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sunset is red in colour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可知，共提到了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317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must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weather forecasting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eyes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 the weather hard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 the weather carefully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of the above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50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listen to the weather forecast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天气预报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TV.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all know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started to study the weather and made weather forecasting long time ago.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use your eyes to find the differences around you.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可知，可以用我们的眼睛观察，研究天气以及仔细理解天气来判断天气的情况。故选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778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37494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断代词指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text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sky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rainbow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6.eps" descr="id:21475069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890569"/>
            <a:ext cx="6048672" cy="65750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36179" y="90009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30844"/>
            <a:ext cx="11711016" cy="241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see rings around the sun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be rainy tomorrow.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可知，如果看到这种现象，明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天可能会下雨，所以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weather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05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5704" y="918841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断作者写作意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write this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tell us how to make weather forecasting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us some reasons for having rainbows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tell us why the weather forecasting is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us some places where we can make weather forecasting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中考新考法-8.eps" descr="id:21475069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6163" y="889551"/>
            <a:ext cx="7056784" cy="66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941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are some ways for you to tell the coming weather.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可知，本文主要介绍了一些判断天气情况的方法。故选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288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567000" cy="38164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970318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see a rainbow during rainy weather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to say that the weather is becoming fine.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果你在雨天看到彩虹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味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晴。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323421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096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320994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227035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909925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see a rainbow during rainy weather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the weather is becoming fine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引导的宾语从句，作动词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的宾语。主句中动词不定式短语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say that ...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作表语。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18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99412"/>
            <a:ext cx="11449272" cy="15494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26" y="2570951"/>
            <a:ext cx="2808312" cy="733922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536446"/>
            <a:ext cx="11485848" cy="8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文主要介绍了一些判断天气情况的方法。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3402915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江苏盐城滨海期中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79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Knowing what the weather is like for the next days is important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how can we know 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listen to the weather forecast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天气预报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TV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what if we are not at home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295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we need use other ways to do the weather forecasting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way of telling what the weather will be like on the next day or two is called weather forecasting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some ways for you to tell the coming weather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220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we all know, Chinese people started to study the weather and made weather forecasting long time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see rings around the sun,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rainy tomorrow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birds fly high if the fine weather is coming, but they fly quite low if the rain is on the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see a rainbow during rainy weather, this is to say that the weather is becoming fine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rainbows come in the evening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064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if there is a rainbow in the morning, we will have the rainy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can see lots of stars at night, then we will have fine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sunset is red in colour, a fine day is coming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405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other ways to forecast the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use your eyes to find the differences around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find more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423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00164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TRUE about weather forecasting according to the passage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can make the weather forecasting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didn’t start to make weather forecasting long time ago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forecasting is a way of telling what the weather will be like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Weather forecasting is a report about the weather on the next days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矩形 4"/>
          <p:cNvSpPr/>
          <p:nvPr/>
        </p:nvSpPr>
        <p:spPr>
          <a:xfrm>
            <a:off x="1054238" y="88967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cs typeface="Times New Roman" panose="02020603050405020304" pitchFamily="18" charset="0"/>
              </a:rPr>
              <a:t>C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77317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way of telling what the weather will be like on the next day or two is called weather forecasting.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可知，这种预测未来一两天天气的方法叫作天气预报。故选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90550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668</Words>
  <Application>Microsoft Office PowerPoint</Application>
  <PresentationFormat>自定义</PresentationFormat>
  <Paragraphs>45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2025-09-13T08:06:16Z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